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3" r:id="rId9"/>
    <p:sldId id="264" r:id="rId10"/>
    <p:sldId id="262" r:id="rId11"/>
    <p:sldId id="270" r:id="rId12"/>
    <p:sldId id="265" r:id="rId13"/>
    <p:sldId id="269" r:id="rId14"/>
    <p:sldId id="274" r:id="rId15"/>
    <p:sldId id="266" r:id="rId16"/>
    <p:sldId id="273" r:id="rId17"/>
    <p:sldId id="267" r:id="rId18"/>
    <p:sldId id="268" r:id="rId19"/>
    <p:sldId id="272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7687" autoAdjust="0"/>
  </p:normalViewPr>
  <p:slideViewPr>
    <p:cSldViewPr>
      <p:cViewPr varScale="1">
        <p:scale>
          <a:sx n="111" d="100"/>
          <a:sy n="111" d="100"/>
        </p:scale>
        <p:origin x="2224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266DB-03B8-4F9B-B4EB-6E3B112E3696}" type="datetimeFigureOut">
              <a:rPr lang="en-US" smtClean="0"/>
              <a:pPr/>
              <a:t>2/20/20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1D363-4042-4977-892B-1DE99A8A3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76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in the poster template for the</a:t>
            </a:r>
            <a:r>
              <a:rPr lang="en-US" baseline="0" dirty="0"/>
              <a:t> CABAS conference. Please individualize your own slides. </a:t>
            </a:r>
          </a:p>
          <a:p>
            <a:r>
              <a:rPr lang="en-US" baseline="0" dirty="0"/>
              <a:t>You have 15 seconds for each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1D363-4042-4977-892B-1DE99A8A3D7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46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slide you can introduce yourself</a:t>
            </a:r>
            <a:r>
              <a:rPr lang="en-US" baseline="0" dirty="0"/>
              <a:t> and your topic to your audience. Remember, you have 15 sec.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1D363-4042-4977-892B-1DE99A8A3D7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05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Next,</a:t>
            </a:r>
            <a:r>
              <a:rPr lang="en-US" baseline="0" dirty="0"/>
              <a:t> you can go over the lit review of your topic. You have 15 sec to talk about what’d been done.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1D363-4042-4977-892B-1DE99A8A3D7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84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Talk</a:t>
            </a:r>
            <a:r>
              <a:rPr lang="en-US" baseline="0" dirty="0"/>
              <a:t> about your research question here.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1D363-4042-4977-892B-1DE99A8A3D7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Give a brief overview</a:t>
            </a:r>
            <a:r>
              <a:rPr lang="en-US" baseline="0" dirty="0"/>
              <a:t> your study here.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1D363-4042-4977-892B-1DE99A8A3D7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Provide some basic information about the</a:t>
            </a:r>
            <a:r>
              <a:rPr lang="en-US" baseline="0" dirty="0"/>
              <a:t> participants in your study (i.e. number, age, gender, diagnosis, grade level, related standard test scored).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1D363-4042-4977-892B-1DE99A8A3D7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Provide</a:t>
            </a:r>
            <a:r>
              <a:rPr lang="en-US" baseline="0" dirty="0"/>
              <a:t> setting information that is related to your study.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1D363-4042-4977-892B-1DE99A8A3D7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1D363-4042-4977-892B-1DE99A8A3D7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32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4093-49CC-4975-B971-BAC49D8BA571}" type="datetimeFigureOut">
              <a:rPr lang="en-US" smtClean="0"/>
              <a:pPr/>
              <a:t>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7113-0567-41C6-A03E-D2B8AB394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4093-49CC-4975-B971-BAC49D8BA571}" type="datetimeFigureOut">
              <a:rPr lang="en-US" smtClean="0"/>
              <a:pPr/>
              <a:t>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7113-0567-41C6-A03E-D2B8AB394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4093-49CC-4975-B971-BAC49D8BA571}" type="datetimeFigureOut">
              <a:rPr lang="en-US" smtClean="0"/>
              <a:pPr/>
              <a:t>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7113-0567-41C6-A03E-D2B8AB394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4093-49CC-4975-B971-BAC49D8BA571}" type="datetimeFigureOut">
              <a:rPr lang="en-US" smtClean="0"/>
              <a:pPr/>
              <a:t>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7113-0567-41C6-A03E-D2B8AB394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4093-49CC-4975-B971-BAC49D8BA571}" type="datetimeFigureOut">
              <a:rPr lang="en-US" smtClean="0"/>
              <a:pPr/>
              <a:t>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7113-0567-41C6-A03E-D2B8AB394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4093-49CC-4975-B971-BAC49D8BA571}" type="datetimeFigureOut">
              <a:rPr lang="en-US" smtClean="0"/>
              <a:pPr/>
              <a:t>2/20/20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7113-0567-41C6-A03E-D2B8AB394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4093-49CC-4975-B971-BAC49D8BA571}" type="datetimeFigureOut">
              <a:rPr lang="en-US" smtClean="0"/>
              <a:pPr/>
              <a:t>2/20/20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7113-0567-41C6-A03E-D2B8AB394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4093-49CC-4975-B971-BAC49D8BA571}" type="datetimeFigureOut">
              <a:rPr lang="en-US" smtClean="0"/>
              <a:pPr/>
              <a:t>2/20/20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7113-0567-41C6-A03E-D2B8AB394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4093-49CC-4975-B971-BAC49D8BA571}" type="datetimeFigureOut">
              <a:rPr lang="en-US" smtClean="0"/>
              <a:pPr/>
              <a:t>2/20/20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7113-0567-41C6-A03E-D2B8AB394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4093-49CC-4975-B971-BAC49D8BA571}" type="datetimeFigureOut">
              <a:rPr lang="en-US" smtClean="0"/>
              <a:pPr/>
              <a:t>2/20/20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7113-0567-41C6-A03E-D2B8AB394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4093-49CC-4975-B971-BAC49D8BA571}" type="datetimeFigureOut">
              <a:rPr lang="en-US" smtClean="0"/>
              <a:pPr/>
              <a:t>2/20/20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7113-0567-41C6-A03E-D2B8AB394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A4093-49CC-4975-B971-BAC49D8BA571}" type="datetimeFigureOut">
              <a:rPr lang="en-US" smtClean="0"/>
              <a:pPr/>
              <a:t>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77113-0567-41C6-A03E-D2B8AB394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0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[INSERT TITLE HERE]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[INSERT AUTHOR NAME] </a:t>
            </a:r>
          </a:p>
          <a:p>
            <a:pPr>
              <a:lnSpc>
                <a:spcPct val="150000"/>
              </a:lnSpc>
            </a:pPr>
            <a:r>
              <a:rPr lang="en-US" i="1" dirty="0">
                <a:solidFill>
                  <a:schemeClr val="tx1"/>
                </a:solidFill>
              </a:rPr>
              <a:t>[INSERT AUTHOR AFFILIATION]</a:t>
            </a:r>
          </a:p>
          <a:p>
            <a:endParaRPr lang="en-US" dirty="0"/>
          </a:p>
        </p:txBody>
      </p:sp>
      <p:pic>
        <p:nvPicPr>
          <p:cNvPr id="1026" name="Picture 2" descr="C:\Users\ldu\Pictures\useful pic\caba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228600"/>
            <a:ext cx="1712913" cy="10302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62200" y="57150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[INSERT TOPIC AREA] </a:t>
            </a:r>
          </a:p>
          <a:p>
            <a:pPr algn="ctr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381000"/>
            <a:ext cx="257972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  <p:sndAc>
          <p:stSnd>
            <p:snd r:embed="rId3" name="chimes.wav"/>
          </p:stSnd>
        </p:sndAc>
      </p:transition>
    </mc:Choice>
    <mc:Fallback xmlns="">
      <p:transition spd="med" advClick="0" advTm="15000">
        <p:fade/>
        <p:sndAc>
          <p:stSnd>
            <p:snd r:embed="rId6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ldu\Pictures\useful pic\cab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715000"/>
            <a:ext cx="1712913" cy="1030287"/>
          </a:xfrm>
          <a:prstGeom prst="rect">
            <a:avLst/>
          </a:prstGeom>
          <a:noFill/>
        </p:spPr>
      </p:pic>
      <p:pic>
        <p:nvPicPr>
          <p:cNvPr id="7171" name="Picture 3" descr="C:\Users\Lin\Downloads\shutterstock_2170150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6169116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ldu\Pictures\useful pic\cab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715000"/>
            <a:ext cx="1712913" cy="1030287"/>
          </a:xfrm>
          <a:prstGeom prst="rect">
            <a:avLst/>
          </a:prstGeom>
          <a:noFill/>
        </p:spPr>
      </p:pic>
      <p:pic>
        <p:nvPicPr>
          <p:cNvPr id="9219" name="Picture 3" descr="C:\Users\Lin\Downloads\shutterstock_1953462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93985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924800" cy="4144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ldu\Pictures\useful pic\cab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715000"/>
            <a:ext cx="1712913" cy="1030287"/>
          </a:xfrm>
          <a:prstGeom prst="rect">
            <a:avLst/>
          </a:prstGeom>
          <a:noFill/>
        </p:spPr>
      </p:pic>
      <p:pic>
        <p:nvPicPr>
          <p:cNvPr id="17410" name="Picture 2" descr="C:\Users\Lin\Downloads\shutterstock_2073242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50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Inter-observer Agreement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ldu\Pictures\useful pic\cab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715000"/>
            <a:ext cx="1712913" cy="1030287"/>
          </a:xfrm>
          <a:prstGeom prst="rect">
            <a:avLst/>
          </a:prstGeom>
          <a:noFill/>
        </p:spPr>
      </p:pic>
      <p:pic>
        <p:nvPicPr>
          <p:cNvPr id="10242" name="Picture 2" descr="C:\Users\Lin\Downloads\shutterstock_973208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629834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ldu\Pictures\useful pic\cab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715000"/>
            <a:ext cx="1712913" cy="1030287"/>
          </a:xfrm>
          <a:prstGeom prst="rect">
            <a:avLst/>
          </a:prstGeom>
          <a:noFill/>
        </p:spPr>
      </p:pic>
      <p:pic>
        <p:nvPicPr>
          <p:cNvPr id="11266" name="Picture 2" descr="C:\Users\Lin\Downloads\shutterstock_1073828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757" y="1655884"/>
            <a:ext cx="4635367" cy="428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ldu\Pictures\useful pic\cab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715000"/>
            <a:ext cx="1712913" cy="1030287"/>
          </a:xfrm>
          <a:prstGeom prst="rect">
            <a:avLst/>
          </a:prstGeom>
          <a:noFill/>
        </p:spPr>
      </p:pic>
      <p:pic>
        <p:nvPicPr>
          <p:cNvPr id="13315" name="Picture 3" descr="C:\Users\Lin\Downloads\shutterstock_1462889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11199"/>
            <a:ext cx="4134344" cy="420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ldu\Pictures\useful pic\cab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715000"/>
            <a:ext cx="1712913" cy="1030287"/>
          </a:xfrm>
          <a:prstGeom prst="rect">
            <a:avLst/>
          </a:prstGeom>
          <a:noFill/>
        </p:spPr>
      </p:pic>
      <p:pic>
        <p:nvPicPr>
          <p:cNvPr id="18434" name="Picture 2" descr="C:\Users\Lin\Downloads\shutterstock_2133092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4325143" cy="432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ldu\Pictures\useful pic\cab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715000"/>
            <a:ext cx="1712913" cy="1030287"/>
          </a:xfrm>
          <a:prstGeom prst="rect">
            <a:avLst/>
          </a:prstGeom>
          <a:noFill/>
        </p:spPr>
      </p:pic>
      <p:pic>
        <p:nvPicPr>
          <p:cNvPr id="14338" name="Picture 2" descr="C:\Users\Lin\Downloads\shutterstock_165431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</a:t>
            </a:r>
          </a:p>
        </p:txBody>
      </p:sp>
      <p:pic>
        <p:nvPicPr>
          <p:cNvPr id="2050" name="Picture 2" descr="C:\Users\ldu\Pictures\useful pic\cab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715000"/>
            <a:ext cx="1712913" cy="1030287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Educational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ldu\Pictures\useful pic\cab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715000"/>
            <a:ext cx="1712913" cy="1030287"/>
          </a:xfrm>
          <a:prstGeom prst="rect">
            <a:avLst/>
          </a:prstGeom>
          <a:noFill/>
        </p:spPr>
      </p:pic>
      <p:pic>
        <p:nvPicPr>
          <p:cNvPr id="16386" name="Picture 2" descr="C:\Users\Lin\Downloads\shutterstock_1028702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76400"/>
            <a:ext cx="4648200" cy="445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ldu\Pictures\useful pic\cab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715000"/>
            <a:ext cx="1712913" cy="1030287"/>
          </a:xfrm>
          <a:prstGeom prst="rect">
            <a:avLst/>
          </a:prstGeom>
          <a:noFill/>
        </p:spPr>
      </p:pic>
      <p:pic>
        <p:nvPicPr>
          <p:cNvPr id="1027" name="Picture 3" descr="C:\Users\Lin\Downloads\shutterstock_2313169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692" y="1658143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du\Pictures\useful pic\cab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715000"/>
            <a:ext cx="1712913" cy="1030287"/>
          </a:xfrm>
          <a:prstGeom prst="rect">
            <a:avLst/>
          </a:prstGeom>
          <a:noFill/>
        </p:spPr>
      </p:pic>
      <p:pic>
        <p:nvPicPr>
          <p:cNvPr id="5122" name="Picture 2" descr="C:\Users\Lin\Downloads\shutterstock_1357608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5068669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[INSERT AUTHOR NAME] </a:t>
            </a:r>
          </a:p>
          <a:p>
            <a:pPr algn="ctr"/>
            <a:r>
              <a:rPr lang="en-US" dirty="0"/>
              <a:t>[INSERT PRESENTING AUTHOR EMAIL]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ldu\Pictures\useful pic\caba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5715000"/>
            <a:ext cx="1712913" cy="1030287"/>
          </a:xfrm>
          <a:prstGeom prst="rect">
            <a:avLst/>
          </a:prstGeom>
          <a:noFill/>
        </p:spPr>
      </p:pic>
      <p:pic>
        <p:nvPicPr>
          <p:cNvPr id="4" name="Picture 2" descr="C:\Users\Lin\Downloads\shutterstock_1958983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4478528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Research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ldu\Pictures\useful pic\cab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715000"/>
            <a:ext cx="1712913" cy="1030287"/>
          </a:xfrm>
          <a:prstGeom prst="rect">
            <a:avLst/>
          </a:prstGeom>
          <a:noFill/>
        </p:spPr>
      </p:pic>
      <p:pic>
        <p:nvPicPr>
          <p:cNvPr id="3074" name="Picture 2" descr="C:\Users\Lin\Downloads\shutterstock_1045232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5188022" cy="448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Your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ldu\Pictures\useful pic\cab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715000"/>
            <a:ext cx="1712913" cy="1030287"/>
          </a:xfrm>
          <a:prstGeom prst="rect">
            <a:avLst/>
          </a:prstGeom>
          <a:noFill/>
        </p:spPr>
      </p:pic>
      <p:pic>
        <p:nvPicPr>
          <p:cNvPr id="12290" name="Picture 2" descr="C:\Users\Lin\Downloads\shutterstock_1735635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237" y="1752600"/>
            <a:ext cx="6328705" cy="368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ldu\Pictures\useful pic\cab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715000"/>
            <a:ext cx="1712913" cy="1030287"/>
          </a:xfrm>
          <a:prstGeom prst="rect">
            <a:avLst/>
          </a:prstGeom>
          <a:noFill/>
        </p:spPr>
      </p:pic>
      <p:pic>
        <p:nvPicPr>
          <p:cNvPr id="4098" name="Picture 2" descr="C:\Users\Lin\Downloads\shutterstock_1276883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6661656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ldu\Pictures\useful pic\cab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715000"/>
            <a:ext cx="1712913" cy="1030287"/>
          </a:xfrm>
          <a:prstGeom prst="rect">
            <a:avLst/>
          </a:prstGeom>
          <a:noFill/>
        </p:spPr>
      </p:pic>
      <p:pic>
        <p:nvPicPr>
          <p:cNvPr id="6146" name="Picture 2" descr="C:\Users\Lin\Downloads\shutterstock_1377133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32" y="1664677"/>
            <a:ext cx="6656024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Dependent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ldu\Pictures\useful pic\cab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715000"/>
            <a:ext cx="1712913" cy="1030287"/>
          </a:xfrm>
          <a:prstGeom prst="rect">
            <a:avLst/>
          </a:prstGeom>
          <a:noFill/>
        </p:spPr>
      </p:pic>
      <p:pic>
        <p:nvPicPr>
          <p:cNvPr id="8194" name="Picture 2" descr="C:\Users\Lin\Downloads\shutterstock_955716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Variable</a:t>
            </a:r>
          </a:p>
        </p:txBody>
      </p:sp>
      <p:pic>
        <p:nvPicPr>
          <p:cNvPr id="2050" name="Picture 2" descr="C:\Users\ldu\Pictures\useful pic\cab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715000"/>
            <a:ext cx="1712913" cy="1030287"/>
          </a:xfrm>
          <a:prstGeom prst="rect">
            <a:avLst/>
          </a:prstGeom>
          <a:noFill/>
        </p:spPr>
      </p:pic>
      <p:pic>
        <p:nvPicPr>
          <p:cNvPr id="6" name="Picture 2" descr="C:\Users\Lin\Downloads\shutterstock_18221445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</TotalTime>
  <Words>194</Words>
  <Application>Microsoft Macintosh PowerPoint</Application>
  <PresentationFormat>On-screen Show (4:3)</PresentationFormat>
  <Paragraphs>40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[INSERT TITLE HERE]</vt:lpstr>
      <vt:lpstr>Introduction</vt:lpstr>
      <vt:lpstr>Literature Review</vt:lpstr>
      <vt:lpstr>Your Research Question</vt:lpstr>
      <vt:lpstr>Overview of Your Study</vt:lpstr>
      <vt:lpstr>Participants</vt:lpstr>
      <vt:lpstr>Setting</vt:lpstr>
      <vt:lpstr>Dependent Variable</vt:lpstr>
      <vt:lpstr>Independent Variable</vt:lpstr>
      <vt:lpstr>Materials</vt:lpstr>
      <vt:lpstr>Data Collection</vt:lpstr>
      <vt:lpstr>Research Design</vt:lpstr>
      <vt:lpstr>Inter-observer Agreement </vt:lpstr>
      <vt:lpstr>Procedure</vt:lpstr>
      <vt:lpstr>Results</vt:lpstr>
      <vt:lpstr>More Results</vt:lpstr>
      <vt:lpstr>Discussion</vt:lpstr>
      <vt:lpstr>Limitation</vt:lpstr>
      <vt:lpstr>Educational Implications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[INSERT TITLE HERE]</dc:title>
  <dc:creator>ldu</dc:creator>
  <cp:lastModifiedBy>Du, Lin</cp:lastModifiedBy>
  <cp:revision>29</cp:revision>
  <dcterms:created xsi:type="dcterms:W3CDTF">2014-11-04T13:40:58Z</dcterms:created>
  <dcterms:modified xsi:type="dcterms:W3CDTF">2020-02-21T00:56:10Z</dcterms:modified>
</cp:coreProperties>
</file>