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64" r:id="rId10"/>
    <p:sldId id="262" r:id="rId11"/>
    <p:sldId id="270" r:id="rId12"/>
    <p:sldId id="265" r:id="rId13"/>
    <p:sldId id="269" r:id="rId14"/>
    <p:sldId id="274" r:id="rId15"/>
    <p:sldId id="266" r:id="rId16"/>
    <p:sldId id="273" r:id="rId17"/>
    <p:sldId id="267" r:id="rId18"/>
    <p:sldId id="268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687" autoAdjust="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66DB-03B8-4F9B-B4EB-6E3B112E3696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1D363-4042-4977-892B-1DE99A8A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 the poster template for the</a:t>
            </a:r>
            <a:r>
              <a:rPr lang="en-US" baseline="0" dirty="0"/>
              <a:t> CABAS conference. Please individualize your own slides. </a:t>
            </a:r>
          </a:p>
          <a:p>
            <a:r>
              <a:rPr lang="en-US" baseline="0" dirty="0"/>
              <a:t>You have 15 seconds for each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slide you can introduce yourself</a:t>
            </a:r>
            <a:r>
              <a:rPr lang="en-US" baseline="0" dirty="0"/>
              <a:t> and your topic to your audience. Remember, you have 15 sec.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</a:t>
            </a:r>
            <a:r>
              <a:rPr lang="en-US" baseline="0" dirty="0"/>
              <a:t> you can go over the lit review of your topic. You have 15 sec to talk about what’d been done.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</a:t>
            </a:r>
            <a:r>
              <a:rPr lang="en-US" baseline="0" dirty="0"/>
              <a:t> about your research question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 brief overview</a:t>
            </a:r>
            <a:r>
              <a:rPr lang="en-US" baseline="0" dirty="0"/>
              <a:t> your study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some basic information about the</a:t>
            </a:r>
            <a:r>
              <a:rPr lang="en-US" baseline="0" dirty="0"/>
              <a:t> participants in your study (i.e. number, age, gender, diagnosis, grade level, related standard test scored).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</a:t>
            </a:r>
            <a:r>
              <a:rPr lang="en-US" baseline="0" dirty="0"/>
              <a:t> setting information that is related to your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1D363-4042-4977-892B-1DE99A8A3D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4093-49CC-4975-B971-BAC49D8BA571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7113-0567-41C6-A03E-D2B8AB394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[INSERT TITLE HERE]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[INSERT AUTHOR NAME] 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[INSERT AUTHOR AFFILIATION]</a:t>
            </a:r>
          </a:p>
          <a:p>
            <a:endParaRPr lang="en-US" dirty="0"/>
          </a:p>
        </p:txBody>
      </p:sp>
      <p:pic>
        <p:nvPicPr>
          <p:cNvPr id="1026" name="Picture 2" descr="C:\Users\ldu\Pictures\useful pic\cab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712913" cy="1030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[INSERT TOPIC AREA] </a:t>
            </a:r>
          </a:p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"/>
            <a:ext cx="25797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  <p:sndAc>
          <p:stSnd>
            <p:snd r:embed="rId3" name="chimes.wav"/>
          </p:stSnd>
        </p:sndAc>
      </p:transition>
    </mc:Choice>
    <mc:Fallback xmlns="">
      <p:transition spd="med" advClick="0" advTm="15000">
        <p:fade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7171" name="Picture 3" descr="C:\Users\Lin\Downloads\shutterstock_217015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1691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9219" name="Picture 3" descr="C:\Users\Lin\Downloads\shutterstock_195346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93985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414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7410" name="Picture 2" descr="C:\Users\Lin\Downloads\shutterstock_207324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Inter-observer Agreement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0242" name="Picture 2" descr="C:\Users\Lin\Downloads\shutterstock_9732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983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1266" name="Picture 2" descr="C:\Users\Lin\Downloads\shutterstock_107382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57" y="1655884"/>
            <a:ext cx="4635367" cy="42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3315" name="Picture 3" descr="C:\Users\Lin\Downloads\shutterstock_146288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11199"/>
            <a:ext cx="4134344" cy="42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8434" name="Picture 2" descr="C:\Users\Lin\Downloads\shutterstock_213309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25143" cy="43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4338" name="Picture 2" descr="C:\Users\Lin\Downloads\shutterstock_16543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6386" name="Picture 2" descr="C:\Users\Lin\Downloads\shutterstock_10287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648200" cy="44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027" name="Picture 3" descr="C:\Users\Lin\Downloads\shutterstock_231316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1658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5122" name="Picture 2" descr="C:\Users\Lin\Downloads\shutterstock_135760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068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[INSERT AUTHOR NAME] </a:t>
            </a:r>
          </a:p>
          <a:p>
            <a:pPr algn="ctr"/>
            <a:r>
              <a:rPr lang="en-US" dirty="0"/>
              <a:t>[INSERT PRESENTING AUTHOR EMAIL]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4" name="Picture 2" descr="C:\Users\Lin\Downloads\shutterstock_195898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78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3074" name="Picture 2" descr="C:\Users\Lin\Downloads\shutterstock_104523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188022" cy="44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Your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12290" name="Picture 2" descr="C:\Users\Lin\Downloads\shutterstock_173563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37" y="1752600"/>
            <a:ext cx="6328705" cy="36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4098" name="Picture 2" descr="C:\Users\Lin\Downloads\shutterstock_127688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6616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6146" name="Picture 2" descr="C:\Users\Lin\Downloads\shutterstock_137713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32" y="1664677"/>
            <a:ext cx="665602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8194" name="Picture 2" descr="C:\Users\Lin\Downloads\shutterstock_95571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</a:t>
            </a:r>
          </a:p>
        </p:txBody>
      </p:sp>
      <p:pic>
        <p:nvPicPr>
          <p:cNvPr id="2050" name="Picture 2" descr="C:\Users\ldu\Pictures\useful pic\cab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12913" cy="1030287"/>
          </a:xfrm>
          <a:prstGeom prst="rect">
            <a:avLst/>
          </a:prstGeom>
          <a:noFill/>
        </p:spPr>
      </p:pic>
      <p:pic>
        <p:nvPicPr>
          <p:cNvPr id="6" name="Picture 2" descr="C:\Users\Lin\Downloads\shutterstock_1822144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194</Words>
  <Application>Microsoft Office PowerPoint</Application>
  <PresentationFormat>On-screen Show (4:3)</PresentationFormat>
  <Paragraphs>40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[INSERT TITLE HERE]</vt:lpstr>
      <vt:lpstr>Introduction</vt:lpstr>
      <vt:lpstr>Literature Review</vt:lpstr>
      <vt:lpstr>Your Research Question</vt:lpstr>
      <vt:lpstr>Overview of Your Study</vt:lpstr>
      <vt:lpstr>Participants</vt:lpstr>
      <vt:lpstr>Setting</vt:lpstr>
      <vt:lpstr>Dependent Variable</vt:lpstr>
      <vt:lpstr>Independent Variable</vt:lpstr>
      <vt:lpstr>Materials</vt:lpstr>
      <vt:lpstr>Data Collection</vt:lpstr>
      <vt:lpstr>Research Design</vt:lpstr>
      <vt:lpstr>Inter-observer Agreement </vt:lpstr>
      <vt:lpstr>Procedure</vt:lpstr>
      <vt:lpstr>Results</vt:lpstr>
      <vt:lpstr>More Results</vt:lpstr>
      <vt:lpstr>Discussion</vt:lpstr>
      <vt:lpstr>Limitation</vt:lpstr>
      <vt:lpstr>Educational Implications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TITLE HERE]</dc:title>
  <dc:creator>ldu</dc:creator>
  <cp:lastModifiedBy>Janice Huber</cp:lastModifiedBy>
  <cp:revision>29</cp:revision>
  <dcterms:created xsi:type="dcterms:W3CDTF">2014-11-04T13:40:58Z</dcterms:created>
  <dcterms:modified xsi:type="dcterms:W3CDTF">2022-01-13T00:06:47Z</dcterms:modified>
</cp:coreProperties>
</file>